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F741F-097D-4649-9442-F7113CC1972A}" v="6" dt="2023-02-23T09:30:31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84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 Kevin" userId="5f0f42a9fc607627" providerId="LiveId" clId="{DB8F741F-097D-4649-9442-F7113CC1972A}"/>
    <pc:docChg chg="undo custSel addSld delSld modSld">
      <pc:chgData name="Jo Kevin" userId="5f0f42a9fc607627" providerId="LiveId" clId="{DB8F741F-097D-4649-9442-F7113CC1972A}" dt="2023-02-23T09:47:06.443" v="33" actId="1076"/>
      <pc:docMkLst>
        <pc:docMk/>
      </pc:docMkLst>
      <pc:sldChg chg="addSp modSp mod modAnim">
        <pc:chgData name="Jo Kevin" userId="5f0f42a9fc607627" providerId="LiveId" clId="{DB8F741F-097D-4649-9442-F7113CC1972A}" dt="2023-02-23T09:26:55.593" v="25"/>
        <pc:sldMkLst>
          <pc:docMk/>
          <pc:sldMk cId="0" sldId="259"/>
        </pc:sldMkLst>
        <pc:picChg chg="mod">
          <ac:chgData name="Jo Kevin" userId="5f0f42a9fc607627" providerId="LiveId" clId="{DB8F741F-097D-4649-9442-F7113CC1972A}" dt="2023-02-23T09:19:46.761" v="14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Jo Kevin" userId="5f0f42a9fc607627" providerId="LiveId" clId="{DB8F741F-097D-4649-9442-F7113CC1972A}" dt="2023-02-23T09:19:49.436" v="16" actId="1076"/>
          <ac:picMkLst>
            <pc:docMk/>
            <pc:sldMk cId="0" sldId="259"/>
            <ac:picMk id="5" creationId="{00000000-0000-0000-0000-000000000000}"/>
          </ac:picMkLst>
        </pc:picChg>
        <pc:picChg chg="add mod">
          <ac:chgData name="Jo Kevin" userId="5f0f42a9fc607627" providerId="LiveId" clId="{DB8F741F-097D-4649-9442-F7113CC1972A}" dt="2023-02-23T09:26:44.704" v="24" actId="14100"/>
          <ac:picMkLst>
            <pc:docMk/>
            <pc:sldMk cId="0" sldId="259"/>
            <ac:picMk id="7" creationId="{DD012DE8-D17B-6DFF-FB5A-922739A69CB5}"/>
          </ac:picMkLst>
        </pc:picChg>
      </pc:sldChg>
      <pc:sldChg chg="modSp mod">
        <pc:chgData name="Jo Kevin" userId="5f0f42a9fc607627" providerId="LiveId" clId="{DB8F741F-097D-4649-9442-F7113CC1972A}" dt="2023-02-23T09:47:06.443" v="33" actId="1076"/>
        <pc:sldMkLst>
          <pc:docMk/>
          <pc:sldMk cId="0" sldId="268"/>
        </pc:sldMkLst>
        <pc:picChg chg="mod">
          <ac:chgData name="Jo Kevin" userId="5f0f42a9fc607627" providerId="LiveId" clId="{DB8F741F-097D-4649-9442-F7113CC1972A}" dt="2023-02-23T09:47:06.443" v="33" actId="1076"/>
          <ac:picMkLst>
            <pc:docMk/>
            <pc:sldMk cId="0" sldId="268"/>
            <ac:picMk id="4" creationId="{00000000-0000-0000-0000-000000000000}"/>
          </ac:picMkLst>
        </pc:picChg>
      </pc:sldChg>
      <pc:sldChg chg="addSp modSp mod modAnim">
        <pc:chgData name="Jo Kevin" userId="5f0f42a9fc607627" providerId="LiveId" clId="{DB8F741F-097D-4649-9442-F7113CC1972A}" dt="2023-02-23T09:30:31.604" v="32"/>
        <pc:sldMkLst>
          <pc:docMk/>
          <pc:sldMk cId="0" sldId="282"/>
        </pc:sldMkLst>
        <pc:picChg chg="add mod">
          <ac:chgData name="Jo Kevin" userId="5f0f42a9fc607627" providerId="LiveId" clId="{DB8F741F-097D-4649-9442-F7113CC1972A}" dt="2023-02-23T09:30:24.442" v="31" actId="14100"/>
          <ac:picMkLst>
            <pc:docMk/>
            <pc:sldMk cId="0" sldId="282"/>
            <ac:picMk id="7" creationId="{F54C2229-96AD-1FD6-4CAA-6FD53A309731}"/>
          </ac:picMkLst>
        </pc:picChg>
      </pc:sldChg>
      <pc:sldChg chg="del">
        <pc:chgData name="Jo Kevin" userId="5f0f42a9fc607627" providerId="LiveId" clId="{DB8F741F-097D-4649-9442-F7113CC1972A}" dt="2023-02-23T09:20:20.083" v="17" actId="47"/>
        <pc:sldMkLst>
          <pc:docMk/>
          <pc:sldMk cId="0" sldId="283"/>
        </pc:sldMkLst>
      </pc:sldChg>
      <pc:sldChg chg="delSp modSp add del mod">
        <pc:chgData name="Jo Kevin" userId="5f0f42a9fc607627" providerId="LiveId" clId="{DB8F741F-097D-4649-9442-F7113CC1972A}" dt="2023-02-23T09:16:37.642" v="6" actId="47"/>
        <pc:sldMkLst>
          <pc:docMk/>
          <pc:sldMk cId="2596576228" sldId="300"/>
        </pc:sldMkLst>
        <pc:spChg chg="mod">
          <ac:chgData name="Jo Kevin" userId="5f0f42a9fc607627" providerId="LiveId" clId="{DB8F741F-097D-4649-9442-F7113CC1972A}" dt="2023-02-23T09:15:52.307" v="2" actId="6549"/>
          <ac:spMkLst>
            <pc:docMk/>
            <pc:sldMk cId="2596576228" sldId="300"/>
            <ac:spMk id="2" creationId="{B076DAC6-05E9-8850-F21F-E8587489DE62}"/>
          </ac:spMkLst>
        </pc:spChg>
        <pc:spChg chg="mod">
          <ac:chgData name="Jo Kevin" userId="5f0f42a9fc607627" providerId="LiveId" clId="{DB8F741F-097D-4649-9442-F7113CC1972A}" dt="2023-02-23T09:16:06.070" v="3" actId="5793"/>
          <ac:spMkLst>
            <pc:docMk/>
            <pc:sldMk cId="2596576228" sldId="300"/>
            <ac:spMk id="3" creationId="{503496A9-CBD3-A319-63C9-93AF2E7FAD3D}"/>
          </ac:spMkLst>
        </pc:spChg>
        <pc:picChg chg="del">
          <ac:chgData name="Jo Kevin" userId="5f0f42a9fc607627" providerId="LiveId" clId="{DB8F741F-097D-4649-9442-F7113CC1972A}" dt="2023-02-23T09:16:35.722" v="5" actId="21"/>
          <ac:picMkLst>
            <pc:docMk/>
            <pc:sldMk cId="2596576228" sldId="300"/>
            <ac:picMk id="5" creationId="{7155EC9A-C818-212B-73FB-B2F7FF417A11}"/>
          </ac:picMkLst>
        </pc:picChg>
        <pc:picChg chg="del">
          <ac:chgData name="Jo Kevin" userId="5f0f42a9fc607627" providerId="LiveId" clId="{DB8F741F-097D-4649-9442-F7113CC1972A}" dt="2023-02-23T09:16:35.722" v="5" actId="21"/>
          <ac:picMkLst>
            <pc:docMk/>
            <pc:sldMk cId="2596576228" sldId="300"/>
            <ac:picMk id="7" creationId="{3B776515-F190-FE58-C69B-8F12E75F0520}"/>
          </ac:picMkLst>
        </pc:picChg>
      </pc:sldChg>
      <pc:sldChg chg="addSp delSp modSp add mod">
        <pc:chgData name="Jo Kevin" userId="5f0f42a9fc607627" providerId="LiveId" clId="{DB8F741F-097D-4649-9442-F7113CC1972A}" dt="2023-02-23T09:17:35.851" v="13" actId="1076"/>
        <pc:sldMkLst>
          <pc:docMk/>
          <pc:sldMk cId="573611298" sldId="301"/>
        </pc:sldMkLst>
        <pc:spChg chg="add mod">
          <ac:chgData name="Jo Kevin" userId="5f0f42a9fc607627" providerId="LiveId" clId="{DB8F741F-097D-4649-9442-F7113CC1972A}" dt="2023-02-23T09:17:29.466" v="12" actId="1076"/>
          <ac:spMkLst>
            <pc:docMk/>
            <pc:sldMk cId="573611298" sldId="301"/>
            <ac:spMk id="13" creationId="{DEA0AF59-5AC8-8C72-C224-A222C84993B5}"/>
          </ac:spMkLst>
        </pc:spChg>
        <pc:picChg chg="del">
          <ac:chgData name="Jo Kevin" userId="5f0f42a9fc607627" providerId="LiveId" clId="{DB8F741F-097D-4649-9442-F7113CC1972A}" dt="2023-02-23T09:16:44.347" v="7" actId="478"/>
          <ac:picMkLst>
            <pc:docMk/>
            <pc:sldMk cId="573611298" sldId="301"/>
            <ac:picMk id="5" creationId="{00000000-0000-0000-0000-000000000000}"/>
          </ac:picMkLst>
        </pc:picChg>
        <pc:picChg chg="del">
          <ac:chgData name="Jo Kevin" userId="5f0f42a9fc607627" providerId="LiveId" clId="{DB8F741F-097D-4649-9442-F7113CC1972A}" dt="2023-02-23T09:16:44.347" v="7" actId="478"/>
          <ac:picMkLst>
            <pc:docMk/>
            <pc:sldMk cId="573611298" sldId="301"/>
            <ac:picMk id="6" creationId="{00000000-0000-0000-0000-000000000000}"/>
          </ac:picMkLst>
        </pc:picChg>
        <pc:picChg chg="del">
          <ac:chgData name="Jo Kevin" userId="5f0f42a9fc607627" providerId="LiveId" clId="{DB8F741F-097D-4649-9442-F7113CC1972A}" dt="2023-02-23T09:16:44.347" v="7" actId="478"/>
          <ac:picMkLst>
            <pc:docMk/>
            <pc:sldMk cId="573611298" sldId="301"/>
            <ac:picMk id="7" creationId="{00000000-0000-0000-0000-000000000000}"/>
          </ac:picMkLst>
        </pc:picChg>
        <pc:picChg chg="del">
          <ac:chgData name="Jo Kevin" userId="5f0f42a9fc607627" providerId="LiveId" clId="{DB8F741F-097D-4649-9442-F7113CC1972A}" dt="2023-02-23T09:16:45.854" v="8" actId="478"/>
          <ac:picMkLst>
            <pc:docMk/>
            <pc:sldMk cId="573611298" sldId="301"/>
            <ac:picMk id="8" creationId="{00000000-0000-0000-0000-000000000000}"/>
          </ac:picMkLst>
        </pc:picChg>
        <pc:picChg chg="del">
          <ac:chgData name="Jo Kevin" userId="5f0f42a9fc607627" providerId="LiveId" clId="{DB8F741F-097D-4649-9442-F7113CC1972A}" dt="2023-02-23T09:16:44.347" v="7" actId="478"/>
          <ac:picMkLst>
            <pc:docMk/>
            <pc:sldMk cId="573611298" sldId="301"/>
            <ac:picMk id="9" creationId="{00000000-0000-0000-0000-000000000000}"/>
          </ac:picMkLst>
        </pc:picChg>
        <pc:picChg chg="del">
          <ac:chgData name="Jo Kevin" userId="5f0f42a9fc607627" providerId="LiveId" clId="{DB8F741F-097D-4649-9442-F7113CC1972A}" dt="2023-02-23T09:16:44.347" v="7" actId="478"/>
          <ac:picMkLst>
            <pc:docMk/>
            <pc:sldMk cId="573611298" sldId="301"/>
            <ac:picMk id="10" creationId="{00000000-0000-0000-0000-000000000000}"/>
          </ac:picMkLst>
        </pc:picChg>
        <pc:picChg chg="add mod">
          <ac:chgData name="Jo Kevin" userId="5f0f42a9fc607627" providerId="LiveId" clId="{DB8F741F-097D-4649-9442-F7113CC1972A}" dt="2023-02-23T09:17:35.851" v="13" actId="1076"/>
          <ac:picMkLst>
            <pc:docMk/>
            <pc:sldMk cId="573611298" sldId="301"/>
            <ac:picMk id="11" creationId="{E3D6C0F0-AF82-225B-AAEA-6F24BECCD2CF}"/>
          </ac:picMkLst>
        </pc:picChg>
        <pc:picChg chg="add mod">
          <ac:chgData name="Jo Kevin" userId="5f0f42a9fc607627" providerId="LiveId" clId="{DB8F741F-097D-4649-9442-F7113CC1972A}" dt="2023-02-23T09:17:35.851" v="13" actId="1076"/>
          <ac:picMkLst>
            <pc:docMk/>
            <pc:sldMk cId="573611298" sldId="301"/>
            <ac:picMk id="12" creationId="{9215BFE5-6295-E5C2-8D02-0EAAB3963A38}"/>
          </ac:picMkLst>
        </pc:picChg>
      </pc:sldChg>
      <pc:sldMasterChg chg="delSldLayout">
        <pc:chgData name="Jo Kevin" userId="5f0f42a9fc607627" providerId="LiveId" clId="{DB8F741F-097D-4649-9442-F7113CC1972A}" dt="2023-02-23T09:16:37.642" v="6" actId="47"/>
        <pc:sldMasterMkLst>
          <pc:docMk/>
          <pc:sldMasterMk cId="0" sldId="2147483648"/>
        </pc:sldMasterMkLst>
        <pc:sldLayoutChg chg="del">
          <pc:chgData name="Jo Kevin" userId="5f0f42a9fc607627" providerId="LiveId" clId="{DB8F741F-097D-4649-9442-F7113CC1972A}" dt="2023-02-23T09:16:37.642" v="6" actId="47"/>
          <pc:sldLayoutMkLst>
            <pc:docMk/>
            <pc:sldMasterMk cId="0" sldId="2147483648"/>
            <pc:sldLayoutMk cId="2709630509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83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84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57" y="1961102"/>
            <a:ext cx="13325094" cy="22037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56" y="3867055"/>
            <a:ext cx="56189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69" y="3862483"/>
            <a:ext cx="5215509" cy="21854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117" y="5701427"/>
            <a:ext cx="14160484" cy="21762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056" y="0"/>
            <a:ext cx="2602754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0908" y="0"/>
            <a:ext cx="2118551" cy="1188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264" y="0"/>
            <a:ext cx="2118551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9635" y="4665031"/>
            <a:ext cx="5917253" cy="231025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2895" y="7589234"/>
            <a:ext cx="6803279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457" y="1835801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82" y="-185166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1680" y="5104638"/>
            <a:ext cx="6357223" cy="4410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539" y="2795064"/>
            <a:ext cx="9797082" cy="39867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292" y="-2971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419" y="3511439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14" y="37261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755" y="7732109"/>
            <a:ext cx="2538460" cy="16824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053" y="7732109"/>
            <a:ext cx="2538460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953" y="3079099"/>
            <a:ext cx="9032272" cy="232471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-8808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21" y="8725805"/>
            <a:ext cx="2101406" cy="14904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990" y="8725805"/>
            <a:ext cx="2538460" cy="14904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071" y="8725805"/>
            <a:ext cx="2101406" cy="14904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2582" y="8725805"/>
            <a:ext cx="2538460" cy="14904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2606" y="4922472"/>
            <a:ext cx="7720822" cy="224242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750" y="4966907"/>
            <a:ext cx="3209830" cy="14904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4455" y="4966907"/>
            <a:ext cx="3209830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555" y="4287393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205" y="71151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2481739"/>
            <a:ext cx="8360188" cy="49469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031"/>
            <a:ext cx="8489204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7" y="5899309"/>
            <a:ext cx="14194917" cy="15361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2816"/>
            <a:ext cx="8288465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9" y="4036790"/>
            <a:ext cx="8360188" cy="2770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0467"/>
            <a:ext cx="8201168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16" y="3045095"/>
            <a:ext cx="8360188" cy="2770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8503" y="8695515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5891"/>
            <a:ext cx="7422356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1" y="3523869"/>
            <a:ext cx="8360188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229" y="-121872"/>
            <a:ext cx="2118551" cy="11887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908" y="-121872"/>
            <a:ext cx="2118551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" y="-121872"/>
            <a:ext cx="2118551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732" y="1005983"/>
            <a:ext cx="1499616" cy="800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18" y="1685782"/>
            <a:ext cx="1366314" cy="17830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270" y="2948226"/>
            <a:ext cx="3246834" cy="2761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88" y="2600325"/>
            <a:ext cx="2010966" cy="17830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432" y="3724180"/>
            <a:ext cx="3432286" cy="19933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12650" y="3437430"/>
            <a:ext cx="2010966" cy="17830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2650" y="4432125"/>
            <a:ext cx="3262408" cy="1527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83512" y="1051274"/>
            <a:ext cx="1499616" cy="800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2270" y="5269230"/>
            <a:ext cx="3246834" cy="213969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8432" y="5187220"/>
            <a:ext cx="3432286" cy="199339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88432" y="6724841"/>
            <a:ext cx="3432286" cy="19933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3751"/>
            <a:ext cx="7649670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0" y="5831586"/>
            <a:ext cx="15128034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23139"/>
            <a:ext cx="7556659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28" y="7725680"/>
            <a:ext cx="8360188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03424"/>
            <a:ext cx="11205686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93" y="2110835"/>
            <a:ext cx="13653564" cy="54132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7526"/>
            <a:ext cx="11053239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33" y="4099227"/>
            <a:ext cx="13653564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09" y="1610916"/>
            <a:ext cx="9701498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3715"/>
            <a:ext cx="8179594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45" y="4332399"/>
            <a:ext cx="9146858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83118"/>
            <a:ext cx="8157734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46" y="3318843"/>
            <a:ext cx="10278999" cy="41788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1816"/>
            <a:ext cx="8353758" cy="21854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4499991"/>
            <a:ext cx="10278999" cy="2148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4C2229-96AD-1FD6-4CAA-6FD53A309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453" y="282467"/>
            <a:ext cx="7271373" cy="651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32804"/>
            <a:ext cx="8179594" cy="15453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46" y="7172611"/>
            <a:ext cx="16937974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929" y="2888075"/>
            <a:ext cx="4315254" cy="3794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54" y="4250388"/>
            <a:ext cx="8938260" cy="24323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852" y="5768435"/>
            <a:ext cx="7835122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06" y="1950672"/>
            <a:ext cx="4315254" cy="3794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29" y="7861268"/>
            <a:ext cx="8972550" cy="1737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799" y="3439430"/>
            <a:ext cx="8938260" cy="24323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584" y="5132213"/>
            <a:ext cx="7857839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74" y="876681"/>
            <a:ext cx="5029200" cy="17647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444" y="3208687"/>
            <a:ext cx="9817656" cy="34930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598" y="3186541"/>
            <a:ext cx="9817656" cy="34930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" y="683657"/>
            <a:ext cx="9817656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9" y="6172629"/>
            <a:ext cx="10199846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03" y="1821228"/>
            <a:ext cx="14565106" cy="15361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03" y="3052667"/>
            <a:ext cx="15960566" cy="55412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98398"/>
            <a:ext cx="7874699" cy="17007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598" y="3186541"/>
            <a:ext cx="9817656" cy="34930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5938457"/>
            <a:ext cx="12768882" cy="42062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2809" y="2805351"/>
            <a:ext cx="7662386" cy="1847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24"/>
            <a:ext cx="5961888" cy="1316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081" y="8467662"/>
            <a:ext cx="7440787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109" y="7787688"/>
            <a:ext cx="9643491" cy="1627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012DE8-D17B-6DFF-FB5A-922739A69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8973" y="1049867"/>
            <a:ext cx="11730605" cy="6957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786" y="2888075"/>
            <a:ext cx="4315254" cy="3794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54" y="4250388"/>
            <a:ext cx="8938260" cy="24323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852" y="5768435"/>
            <a:ext cx="7835122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7" y="-165449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714089"/>
            <a:ext cx="4778740" cy="1700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8541" y="2846213"/>
            <a:ext cx="4778740" cy="2258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649" y="2846070"/>
            <a:ext cx="4778740" cy="2258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" y="2846213"/>
            <a:ext cx="4778740" cy="2258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4276" y="1323737"/>
            <a:ext cx="5029200" cy="53035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8141" y="1323737"/>
            <a:ext cx="5029200" cy="53035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304" y="5386245"/>
            <a:ext cx="11310128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7" y="-165449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714089"/>
            <a:ext cx="4778740" cy="17007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D6C0F0-AF82-225B-AAEA-6F24BECCD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7641" y="3423544"/>
            <a:ext cx="8227015" cy="5443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15BFE5-6295-E5C2-8D02-0EAAB3963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1688" y="4015699"/>
            <a:ext cx="3821194" cy="4718344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EA0AF59-5AC8-8C72-C224-A222C84993B5}"/>
              </a:ext>
            </a:extLst>
          </p:cNvPr>
          <p:cNvSpPr txBox="1">
            <a:spLocks/>
          </p:cNvSpPr>
          <p:nvPr/>
        </p:nvSpPr>
        <p:spPr>
          <a:xfrm>
            <a:off x="441281" y="2411698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Public 310</a:t>
            </a:r>
            <a:r>
              <a:rPr lang="ko-KR" altLang="en-US"/>
              <a:t>등</a:t>
            </a:r>
            <a:r>
              <a:rPr lang="en-US" altLang="ko-KR"/>
              <a:t>, </a:t>
            </a:r>
            <a:r>
              <a:rPr lang="ko-KR" altLang="en-US"/>
              <a:t>점수 </a:t>
            </a:r>
            <a:r>
              <a:rPr lang="en-US" altLang="ko-KR"/>
              <a:t>0.69976 / Private </a:t>
            </a:r>
            <a:r>
              <a:rPr lang="ko-KR" altLang="en-US"/>
              <a:t>점수 </a:t>
            </a:r>
            <a:r>
              <a:rPr lang="en-US" altLang="ko-KR"/>
              <a:t>0.68886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61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7" y="-165449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346758"/>
            <a:ext cx="10918365" cy="5522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327" y="6033468"/>
            <a:ext cx="12413980" cy="3218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30" y="2116122"/>
            <a:ext cx="4138660" cy="19842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2973" y="6425375"/>
            <a:ext cx="3219974" cy="19842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64" y="2927652"/>
            <a:ext cx="1321308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208" y="4737306"/>
            <a:ext cx="9308449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88" y="6509671"/>
            <a:ext cx="7577090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32" y="6179058"/>
            <a:ext cx="7440787" cy="14081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828" y="381404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471" y="-1460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005" y="3679460"/>
            <a:ext cx="12109228" cy="25511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1" y="252889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27" y="3734467"/>
            <a:ext cx="10078117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88" y="40662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63" y="6191917"/>
            <a:ext cx="3821192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64" y="-185166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2213" y="6191917"/>
            <a:ext cx="4413552" cy="23957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837" y="6191917"/>
            <a:ext cx="3821192" cy="23957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575" y="2342721"/>
            <a:ext cx="759809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52" y="54293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3776" y="8881110"/>
            <a:ext cx="622635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783" y="6262354"/>
            <a:ext cx="9400032" cy="2231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028" y="8421053"/>
            <a:ext cx="2867216" cy="15727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122" y="8421053"/>
            <a:ext cx="2867216" cy="1572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54</Words>
  <Application>Microsoft Office PowerPoint</Application>
  <PresentationFormat>사용자 지정</PresentationFormat>
  <Paragraphs>45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쿠빅 팀프로젝트 피피티 완성?</dc:title>
  <dc:subject>Presentation</dc:subject>
  <dc:creator>mangoboard.net_24179512</dc:creator>
  <cp:lastModifiedBy>Jo Kevin</cp:lastModifiedBy>
  <cp:revision>1</cp:revision>
  <dcterms:created xsi:type="dcterms:W3CDTF">2023-02-22T18:07:05Z</dcterms:created>
  <dcterms:modified xsi:type="dcterms:W3CDTF">2023-02-23T09:47:07Z</dcterms:modified>
</cp:coreProperties>
</file>